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3" r:id="rId5"/>
    <p:sldId id="258" r:id="rId6"/>
    <p:sldId id="261" r:id="rId7"/>
    <p:sldId id="259" r:id="rId8"/>
    <p:sldId id="260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A936-A803-43B4-881F-D67BF22C7EC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ED21-AAF3-4E14-9F99-EE76AFE3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5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A936-A803-43B4-881F-D67BF22C7EC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ED21-AAF3-4E14-9F99-EE76AFE3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9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A936-A803-43B4-881F-D67BF22C7EC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ED21-AAF3-4E14-9F99-EE76AFE3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3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A936-A803-43B4-881F-D67BF22C7EC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ED21-AAF3-4E14-9F99-EE76AFE3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7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A936-A803-43B4-881F-D67BF22C7EC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ED21-AAF3-4E14-9F99-EE76AFE3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A936-A803-43B4-881F-D67BF22C7EC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ED21-AAF3-4E14-9F99-EE76AFE3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7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A936-A803-43B4-881F-D67BF22C7EC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ED21-AAF3-4E14-9F99-EE76AFE3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8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A936-A803-43B4-881F-D67BF22C7EC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ED21-AAF3-4E14-9F99-EE76AFE3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7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A936-A803-43B4-881F-D67BF22C7EC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ED21-AAF3-4E14-9F99-EE76AFE3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9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A936-A803-43B4-881F-D67BF22C7EC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ED21-AAF3-4E14-9F99-EE76AFE3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0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A936-A803-43B4-881F-D67BF22C7EC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ED21-AAF3-4E14-9F99-EE76AFE3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0A936-A803-43B4-881F-D67BF22C7EC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EED21-AAF3-4E14-9F99-EE76AFE3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9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175" y="1295400"/>
            <a:ext cx="7201651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Welcome</a:t>
            </a:r>
          </a:p>
          <a:p>
            <a:pPr algn="ctr"/>
            <a:r>
              <a:rPr lang="en-U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To </a:t>
            </a:r>
          </a:p>
          <a:p>
            <a:pPr algn="ctr"/>
            <a:r>
              <a:rPr lang="en-US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Mrs. Cole Class</a:t>
            </a:r>
            <a:endParaRPr lang="en-US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37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00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1FFF6"/>
              </a:clrFrom>
              <a:clrTo>
                <a:srgbClr val="F1F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8545"/>
            <a:ext cx="4389721" cy="2985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36" y="3048000"/>
            <a:ext cx="4699000" cy="354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8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Classroom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3117273" cy="2057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14400"/>
            <a:ext cx="3176588" cy="2906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2766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914400"/>
            <a:ext cx="9144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524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Www.coursesites.coM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30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9"/>
            <a:ext cx="4348162" cy="43481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495800"/>
            <a:ext cx="7086600" cy="2152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68091" y="228600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-Word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-Excel</a:t>
            </a:r>
          </a:p>
          <a:p>
            <a:r>
              <a:rPr lang="en-US" sz="3200" dirty="0" smtClean="0"/>
              <a:t>** They already passed </a:t>
            </a:r>
            <a:r>
              <a:rPr lang="en-US" sz="3200" dirty="0" err="1" smtClean="0"/>
              <a:t>Powerpoint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610100" y="2783145"/>
            <a:ext cx="39727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-Word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</a:t>
            </a:r>
            <a:r>
              <a:rPr lang="en-US" sz="3200" dirty="0" err="1" smtClean="0"/>
              <a:t>Powerpoint</a:t>
            </a: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-Excel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09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914401"/>
            <a:ext cx="52578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GMETRIX practice portal……….. They can access it from home.</a:t>
            </a:r>
          </a:p>
          <a:p>
            <a:r>
              <a:rPr lang="en-US" dirty="0" smtClean="0"/>
              <a:t>www.gmetrix.net/download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" y="0"/>
            <a:ext cx="3863848" cy="3747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747740"/>
            <a:ext cx="6781800" cy="27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9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6220" y="2847108"/>
            <a:ext cx="2256832" cy="220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r>
              <a:rPr lang="en-US" dirty="0" smtClean="0"/>
              <a:t>CIW Internet Business Associate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76200"/>
            <a:ext cx="6402259" cy="5645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036" y="5881255"/>
            <a:ext cx="59436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85" y="221673"/>
            <a:ext cx="2019301" cy="20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83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31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Electronic Classroom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Miranda Cole</dc:creator>
  <cp:lastModifiedBy>Miranda Cole</cp:lastModifiedBy>
  <cp:revision>8</cp:revision>
  <dcterms:created xsi:type="dcterms:W3CDTF">2014-08-27T13:55:19Z</dcterms:created>
  <dcterms:modified xsi:type="dcterms:W3CDTF">2014-08-27T20:05:31Z</dcterms:modified>
</cp:coreProperties>
</file>